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5E64-6A78-6746-9F66-0005BC2BDB31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8088F-0CE7-234A-B6A0-9CF8DDECFD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64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8088F-0CE7-234A-B6A0-9CF8DDECFD8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45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SV Geschäftsführer\Dropbox (MSV - Verwaltung)\Sportbüro\Vereinswesen\Versammlungen\Arbeitskreise\KFV - Funinio in der G-Staffel\Bil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5928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849556" y="2038739"/>
            <a:ext cx="75608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Ziel: </a:t>
            </a:r>
            <a:r>
              <a:rPr lang="de-DE" sz="2500" dirty="0">
                <a:solidFill>
                  <a:schemeClr val="bg1">
                    <a:lumMod val="95000"/>
                  </a:schemeClr>
                </a:solidFill>
                <a:latin typeface="Bahnschrift SemiBold SemiConden" panose="020B0502040204020203" pitchFamily="34" charset="0"/>
              </a:rPr>
              <a:t>Spaß</a:t>
            </a:r>
            <a:r>
              <a:rPr lang="de-DE" sz="2500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de-DE" sz="25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am Fußball von Anfang an! </a:t>
            </a:r>
          </a:p>
          <a:p>
            <a:endParaRPr lang="de-DE" sz="25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de-DE" sz="25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r>
              <a:rPr lang="de-DE" sz="2500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Kleinfeldfußball </a:t>
            </a:r>
            <a:r>
              <a:rPr lang="de-DE" sz="2500" dirty="0">
                <a:solidFill>
                  <a:schemeClr val="bg1">
                    <a:lumMod val="95000"/>
                  </a:schemeClr>
                </a:solidFill>
                <a:latin typeface="Bahnschrift SemiBold SemiConden" panose="020B0502040204020203" pitchFamily="34" charset="0"/>
              </a:rPr>
              <a:t>„3vs.3v“ ab</a:t>
            </a:r>
            <a:r>
              <a:rPr lang="de-DE" sz="2500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de-DE" sz="25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der G-Jugend</a:t>
            </a:r>
          </a:p>
          <a:p>
            <a:endParaRPr lang="de-DE" sz="25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r>
              <a:rPr lang="de-DE" sz="2500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Kleinfeldfußball „5vs.5“ + „3vs.3“</a:t>
            </a:r>
            <a:r>
              <a:rPr lang="de-DE" sz="2500" dirty="0">
                <a:solidFill>
                  <a:schemeClr val="bg1">
                    <a:lumMod val="95000"/>
                  </a:schemeClr>
                </a:solidFill>
                <a:latin typeface="Bahnschrift SemiBold SemiConden" panose="020B0502040204020203" pitchFamily="34" charset="0"/>
              </a:rPr>
              <a:t> ab</a:t>
            </a:r>
            <a:r>
              <a:rPr lang="de-DE" sz="2500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de-DE" sz="25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der F-Jugend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01584" y="174782"/>
            <a:ext cx="7056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KFV Pilotprojekt im Kreis Herzogtum-Lauenburg</a:t>
            </a:r>
          </a:p>
        </p:txBody>
      </p:sp>
      <p:pic>
        <p:nvPicPr>
          <p:cNvPr id="2" name="Picture 2" descr="C:\Users\MSV Geschäftsführer\Dropbox (MSV - Verwaltung)\Sportbüro\Vereinswesen\Versammlungen\Arbeitskreise\KFV - Funinio in der G-Staffel\Logo Büch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0" y="6064826"/>
            <a:ext cx="662586" cy="67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SV Geschäftsführer\Dropbox (MSV - Verwaltung)\Sportbüro\Marketing\Druckvorlagen\MSV Logo\MSV-LOGO - ohne Wel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021288"/>
            <a:ext cx="72000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SV Geschäftsführer\Dropbox (MSV - Verwaltung)\Sportbüro\Vereinswesen\Versammlungen\Arbeitskreise\KFV - Funinio in der G-Staffel\Logo Elmenhors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064826"/>
            <a:ext cx="673535" cy="67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blude\Dropbox (MSV - Verwaltung)\Sportbüro\Vereinswesen\Versammlungen\Arbeitskreise\KFV - Funinio in der G-Staffel\Logo Berkenth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656" y="6064826"/>
            <a:ext cx="595304" cy="67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SV Geschäftsführer\Desktop\Unbenan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58259"/>
            <a:ext cx="684076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61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V Geschäftsführer\Dropbox (MSV - Verwaltung)\Sportbüro\Vereinswesen\Versammlungen\Arbeitskreise\KFV - Funinio in der G-Staffel\Bil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130"/>
            <a:ext cx="9180512" cy="685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39552" y="116632"/>
            <a:ext cx="75608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Reform in Bayern beim BFV – kein Torwart bis zur E-Jugend</a:t>
            </a:r>
          </a:p>
        </p:txBody>
      </p:sp>
      <p:sp>
        <p:nvSpPr>
          <p:cNvPr id="2" name="Rechteck 1"/>
          <p:cNvSpPr/>
          <p:nvPr/>
        </p:nvSpPr>
        <p:spPr>
          <a:xfrm>
            <a:off x="186969" y="8367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de-D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"Viele verlieren den Spaß, weil sie schon von klein auf wenig eingesetzt werden und man ihnen das Gefühl gibt, nicht wichtig zu sein", sagt Florian Weißmann vom BFV.</a:t>
            </a:r>
          </a:p>
        </p:txBody>
      </p:sp>
      <p:pic>
        <p:nvPicPr>
          <p:cNvPr id="10" name="Picture 2" descr="C:\Users\MSV Geschäftsführer\Dropbox (MSV - Verwaltung)\Sportbüro\Vereinswesen\Versammlungen\Arbeitskreise\KFV - Funinio in der G-Staffel\Logo Büch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0" y="6064826"/>
            <a:ext cx="662586" cy="67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MSV Geschäftsführer\Dropbox (MSV - Verwaltung)\Sportbüro\Marketing\Druckvorlagen\MSV Logo\MSV-LOGO - ohne Wel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021288"/>
            <a:ext cx="72000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MSV Geschäftsführer\Dropbox (MSV - Verwaltung)\Sportbüro\Vereinswesen\Versammlungen\Arbeitskreise\KFV - Funinio in der G-Staffel\Logo Elmenhors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064826"/>
            <a:ext cx="673535" cy="67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blude\Dropbox (MSV - Verwaltung)\Sportbüro\Vereinswesen\Versammlungen\Arbeitskreise\KFV - Funinio in der G-Staffel\Logo Berkenth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656" y="6064826"/>
            <a:ext cx="595304" cy="67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MSV Geschäftsführer\Desktop\Unbenan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58259"/>
            <a:ext cx="684076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13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V Geschäftsführer\Dropbox (MSV - Verwaltung)\Sportbüro\Vereinswesen\Versammlungen\Arbeitskreise\KFV - Funinio in der G-Staffel\Bild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39552" y="332656"/>
            <a:ext cx="75608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SHFV geht das Thema an – Pilotprojekt bei uns im Kreis!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272917" y="4807098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1200" dirty="0">
                <a:latin typeface="Bahnschrift SemiBold SemiConden" panose="020B0502040204020203" pitchFamily="34" charset="0"/>
              </a:rPr>
              <a:t>KFV Herzogtum Lauenburg erklärt Bereitschaft</a:t>
            </a:r>
          </a:p>
          <a:p>
            <a:pPr marL="342900" indent="-342900">
              <a:buFontTx/>
              <a:buChar char="-"/>
            </a:pPr>
            <a:r>
              <a:rPr lang="de-DE" sz="1200" dirty="0">
                <a:latin typeface="Bahnschrift SemiBold SemiConden" panose="020B0502040204020203" pitchFamily="34" charset="0"/>
              </a:rPr>
              <a:t>Interessierte Vereine bilden AK</a:t>
            </a:r>
          </a:p>
          <a:p>
            <a:pPr marL="342900" indent="-342900">
              <a:buFontTx/>
              <a:buChar char="-"/>
            </a:pPr>
            <a:r>
              <a:rPr lang="de-DE" sz="1200" dirty="0">
                <a:latin typeface="Bahnschrift SemiBold SemiConden" panose="020B0502040204020203" pitchFamily="34" charset="0"/>
              </a:rPr>
              <a:t>AK erarbeitet Regelwerk</a:t>
            </a:r>
          </a:p>
          <a:p>
            <a:pPr marL="342900" indent="-342900">
              <a:buFontTx/>
              <a:buChar char="-"/>
            </a:pPr>
            <a:r>
              <a:rPr lang="de-DE" sz="1200" dirty="0">
                <a:latin typeface="Bahnschrift SemiBold SemiConden" panose="020B0502040204020203" pitchFamily="34" charset="0"/>
              </a:rPr>
              <a:t>AK bewertet Problemstellungen</a:t>
            </a:r>
          </a:p>
          <a:p>
            <a:pPr marL="342900" indent="-342900">
              <a:buFontTx/>
              <a:buChar char="-"/>
            </a:pPr>
            <a:r>
              <a:rPr lang="de-DE" sz="1200" dirty="0">
                <a:latin typeface="Bahnschrift SemiBold SemiConden" panose="020B0502040204020203" pitchFamily="34" charset="0"/>
              </a:rPr>
              <a:t>Information der Mitgliedsvereine</a:t>
            </a:r>
          </a:p>
          <a:p>
            <a:pPr marL="342900" indent="-342900">
              <a:buFontTx/>
              <a:buChar char="-"/>
            </a:pPr>
            <a:r>
              <a:rPr lang="de-DE" sz="1200" dirty="0">
                <a:latin typeface="Bahnschrift SemiBold SemiConden" panose="020B0502040204020203" pitchFamily="34" charset="0"/>
              </a:rPr>
              <a:t>Start der neuen G-Jugend Saison 19/20 mit neuen Regeln</a:t>
            </a:r>
          </a:p>
          <a:p>
            <a:pPr marL="342900" indent="-342900">
              <a:buFontTx/>
              <a:buChar char="-"/>
            </a:pPr>
            <a:r>
              <a:rPr lang="de-DE" sz="1200" dirty="0">
                <a:latin typeface="Bahnschrift SemiBold SemiConden" panose="020B0502040204020203" pitchFamily="34" charset="0"/>
              </a:rPr>
              <a:t>Bewertung der Saison 19/20 lfd. für weitere Staffeln</a:t>
            </a:r>
          </a:p>
          <a:p>
            <a:pPr marL="342900" indent="-342900">
              <a:buFontTx/>
              <a:buChar char="-"/>
            </a:pPr>
            <a:r>
              <a:rPr lang="de-DE" sz="1200" dirty="0">
                <a:latin typeface="Bahnschrift SemiBold SemiConden" panose="020B0502040204020203" pitchFamily="34" charset="0"/>
              </a:rPr>
              <a:t>Erweiterung der Spiel-Idee und Anpassung für die F-Jugend ab der Saison 20/21</a:t>
            </a:r>
          </a:p>
        </p:txBody>
      </p:sp>
      <p:pic>
        <p:nvPicPr>
          <p:cNvPr id="10" name="Picture 2" descr="C:\Users\MSV Geschäftsführer\Dropbox (MSV - Verwaltung)\Sportbüro\Vereinswesen\Versammlungen\Arbeitskreise\KFV - Funinio in der G-Staffel\Logo Büch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0" y="6064826"/>
            <a:ext cx="662586" cy="67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MSV Geschäftsführer\Dropbox (MSV - Verwaltung)\Sportbüro\Marketing\Druckvorlagen\MSV Logo\MSV-LOGO - ohne Wel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021288"/>
            <a:ext cx="72000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MSV Geschäftsführer\Dropbox (MSV - Verwaltung)\Sportbüro\Vereinswesen\Versammlungen\Arbeitskreise\KFV - Funinio in der G-Staffel\Logo Elmenhors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064826"/>
            <a:ext cx="673535" cy="67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blude\Dropbox (MSV - Verwaltung)\Sportbüro\Vereinswesen\Versammlungen\Arbeitskreise\KFV - Funinio in der G-Staffel\Logo Berkenth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656" y="6064826"/>
            <a:ext cx="595304" cy="67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MSV Geschäftsführer\Desktop\Unbenan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58259"/>
            <a:ext cx="684076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53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6B213-0502-43A1-A794-14D8D51B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Warum Kleinfeld und warum 4-Mini-Tore?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E82CA17C-9BDE-4C3A-971B-BEB9366AA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Fördert das Spiel über die Flügel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Stimuliert die Fähigkeit Situation zu lesen und „anders“ zu lösen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Fördert die Spielintelligenz, Wahrnehmung, Entscheidungsfreude und Kreativität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Spielraum dem Alter angepasst, dadurch konstruktiver und kommunikativer Aufbau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Durch angepassten Spielraum, keine „Traubenbildung“ und kein „Bolzen“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Schnelles Lernen durch viele sich wiederholende Spielsituationen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Es gibt keine festen Spielsituationen und keine festen Positionen. Dadurch universale Schulung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Jeder Spieler ist wichtig! Nimmt sich einer raus, dann entsteht sofort eine Unterzahl-Situation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Jeder Spieler hat die Möglichkeit Tore zu erzielen, dadurch keine „Hauptdarsteller“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Durch Mini-Tore und wechselnde Spiele kein „fester“ TW pro Spieletag nötig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Ermöglicht dennoch Kinder die ersten Schritte im Tor zu machen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Durch kleine Felder entstehen viele „Zweikampf-Situationen“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Viele Ballkontakte wirken sich positiv auf die Übersicht, Technik und Spielverständnis aus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Im </a:t>
            </a:r>
            <a:r>
              <a:rPr lang="de-DE" sz="1600" dirty="0" err="1">
                <a:solidFill>
                  <a:schemeClr val="tx1"/>
                </a:solidFill>
              </a:rPr>
              <a:t>FuNino</a:t>
            </a:r>
            <a:r>
              <a:rPr lang="de-DE" sz="1600" dirty="0">
                <a:solidFill>
                  <a:schemeClr val="tx1"/>
                </a:solidFill>
              </a:rPr>
              <a:t> werden die Eigenschaften des „Erwachsenen-Fußballs“ kindgerecht auf ein kleines Spielfeld adaptiert.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Die Spielzeit und Anstrengung wird pro Kind mindestens analog zur jetzigen Spielform erweitert.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84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8263" y="980728"/>
            <a:ext cx="5904656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latin typeface="Bahnschrift SemiBold SemiConden" panose="020B0502040204020203" pitchFamily="34" charset="0"/>
              </a:rPr>
              <a:t>Es bedeutet</a:t>
            </a:r>
          </a:p>
          <a:p>
            <a:r>
              <a:rPr lang="de-DE" sz="1500" dirty="0">
                <a:latin typeface="Bahnschrift SemiBold SemiConden" panose="020B0502040204020203" pitchFamily="34" charset="0"/>
              </a:rPr>
              <a:t>1.) für den Spieler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Viele Ballkontakte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Dauernde visuelle, gedankliche u. körperliche Mitarbeit gefordert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Auch der „schwächste“ Spieler ist wichtig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Spieler lernen sportspielrelevante Entscheidungen selbst zu treffen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Universelle Schulung, weil keine festen Positionen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Spieler lernen automatisch Angriffs- u. Abwehrverhalten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usw.</a:t>
            </a:r>
          </a:p>
          <a:p>
            <a:endParaRPr lang="de-DE" sz="800" dirty="0">
              <a:latin typeface="Bahnschrift SemiBold SemiConden" panose="020B0502040204020203" pitchFamily="34" charset="0"/>
            </a:endParaRPr>
          </a:p>
          <a:p>
            <a:r>
              <a:rPr lang="de-DE" sz="1500" dirty="0">
                <a:latin typeface="Bahnschrift SemiBold SemiConden" panose="020B0502040204020203" pitchFamily="34" charset="0"/>
              </a:rPr>
              <a:t>und</a:t>
            </a:r>
          </a:p>
          <a:p>
            <a:endParaRPr lang="de-DE" sz="1500" dirty="0">
              <a:latin typeface="Bahnschrift SemiBold SemiConden" panose="020B0502040204020203" pitchFamily="34" charset="0"/>
            </a:endParaRPr>
          </a:p>
          <a:p>
            <a:r>
              <a:rPr lang="de-DE" sz="1500" dirty="0">
                <a:latin typeface="Bahnschrift SemiBold SemiConden" panose="020B0502040204020203" pitchFamily="34" charset="0"/>
              </a:rPr>
              <a:t>2.) für den Trainer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Leistung kann schneller beurteilt werden (vereinfachte Spielform)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Leichter zu lehren, weil überschaubarer, weniger Regeln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Im Training ist die Spielform sehr variabel nutzbar</a:t>
            </a:r>
          </a:p>
          <a:p>
            <a:pPr marL="285750" indent="-285750">
              <a:buFontTx/>
              <a:buChar char="-"/>
            </a:pPr>
            <a:r>
              <a:rPr lang="de-DE" sz="1500" dirty="0">
                <a:latin typeface="Bahnschrift SemiBold SemiConden" panose="020B0502040204020203" pitchFamily="34" charset="0"/>
              </a:rPr>
              <a:t>usw.</a:t>
            </a:r>
          </a:p>
          <a:p>
            <a:endParaRPr lang="de-DE" sz="800" dirty="0">
              <a:latin typeface="Bahnschrift SemiBold SemiConden" panose="020B0502040204020203" pitchFamily="34" charset="0"/>
            </a:endParaRPr>
          </a:p>
          <a:p>
            <a:r>
              <a:rPr lang="de-DE" sz="1500" dirty="0">
                <a:latin typeface="Bahnschrift SemiBold SemiConden" panose="020B0502040204020203" pitchFamily="34" charset="0"/>
              </a:rPr>
              <a:t>Die Wahrnehmungsfähigkeit, das Verstehen einer Spielsituation, das taktisches Denken und Verhalten und die Fantasie und Kreativität der Kinder werden kindgemäß geschult!</a:t>
            </a:r>
          </a:p>
        </p:txBody>
      </p:sp>
      <p:pic>
        <p:nvPicPr>
          <p:cNvPr id="9" name="Picture 2" descr="C:\Users\MSV Geschäftsführer\Dropbox (MSV - Verwaltung)\Sportbüro\Vereinswesen\Versammlungen\Arbeitskreise\KFV - Funinio in der G-Staffel\Logo Büch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0" y="6064826"/>
            <a:ext cx="662586" cy="67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MSV Geschäftsführer\Dropbox (MSV - Verwaltung)\Sportbüro\Marketing\Druckvorlagen\MSV Logo\MSV-LOGO - ohne Wel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021288"/>
            <a:ext cx="72000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MSV Geschäftsführer\Dropbox (MSV - Verwaltung)\Sportbüro\Vereinswesen\Versammlungen\Arbeitskreise\KFV - Funinio in der G-Staffel\Logo Elmenhors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064826"/>
            <a:ext cx="673535" cy="67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blude\Dropbox (MSV - Verwaltung)\Sportbüro\Vereinswesen\Versammlungen\Arbeitskreise\KFV - Funinio in der G-Staffel\Logo Berkenth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656" y="6064826"/>
            <a:ext cx="595304" cy="67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MSV Geschäftsführer\Desktop\Unbenan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58259"/>
            <a:ext cx="684076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1662467-FD24-1447-98B0-455A38ACB586}"/>
              </a:ext>
            </a:extLst>
          </p:cNvPr>
          <p:cNvSpPr txBox="1"/>
          <p:nvPr/>
        </p:nvSpPr>
        <p:spPr>
          <a:xfrm>
            <a:off x="518263" y="301915"/>
            <a:ext cx="837421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Bahnschrift SemiBold SemiConden" panose="020B0502040204020203" pitchFamily="34" charset="0"/>
              </a:rPr>
              <a:t>Was ist Kleinfeldfußball und welche Vorteile birgt es?</a:t>
            </a:r>
          </a:p>
          <a:p>
            <a:endParaRPr lang="de-DE" sz="900" dirty="0">
              <a:latin typeface="Bahnschrift SemiBold SemiConden" panose="020B0502040204020203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66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SV Geschäftsführer\Dropbox (MSV - Verwaltung)\Sportbüro\Vereinswesen\Versammlungen\Arbeitskreise\KFV - Funinio in der G-Staffel\Bil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191959" y="692696"/>
            <a:ext cx="504056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Unsere Kleinen, ganz Groß</a:t>
            </a:r>
          </a:p>
          <a:p>
            <a:r>
              <a:rPr lang="de-DE" sz="25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	– lasst es uns angehen!</a:t>
            </a:r>
          </a:p>
          <a:p>
            <a:endParaRPr lang="de-DE" sz="25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r>
              <a:rPr lang="de-DE" sz="25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Vielen Dank für eure</a:t>
            </a:r>
          </a:p>
          <a:p>
            <a:r>
              <a:rPr lang="de-DE" sz="25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	Aufmerksamkeit!</a:t>
            </a:r>
          </a:p>
        </p:txBody>
      </p:sp>
      <p:pic>
        <p:nvPicPr>
          <p:cNvPr id="9" name="Picture 2" descr="C:\Users\MSV Geschäftsführer\Dropbox (MSV - Verwaltung)\Sportbüro\Vereinswesen\Versammlungen\Arbeitskreise\KFV - Funinio in der G-Staffel\Logo Büch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0" y="6064826"/>
            <a:ext cx="662586" cy="67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MSV Geschäftsführer\Dropbox (MSV - Verwaltung)\Sportbüro\Marketing\Druckvorlagen\MSV Logo\MSV-LOGO - ohne Wel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021288"/>
            <a:ext cx="72000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MSV Geschäftsführer\Dropbox (MSV - Verwaltung)\Sportbüro\Vereinswesen\Versammlungen\Arbeitskreise\KFV - Funinio in der G-Staffel\Logo Elmenhors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064826"/>
            <a:ext cx="673535" cy="67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blude\Dropbox (MSV - Verwaltung)\Sportbüro\Vereinswesen\Versammlungen\Arbeitskreise\KFV - Funinio in der G-Staffel\Logo Berkenth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656" y="6064826"/>
            <a:ext cx="595304" cy="67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MSV Geschäftsführer\Desktop\Unbenan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58259"/>
            <a:ext cx="684076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1820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Bildschirmpräsentation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Bahnschrift SemiBold SemiConden</vt:lpstr>
      <vt:lpstr>Calibri</vt:lpstr>
      <vt:lpstr>Larissa-Design</vt:lpstr>
      <vt:lpstr>PowerPoint-Präsentation</vt:lpstr>
      <vt:lpstr>PowerPoint-Präsentation</vt:lpstr>
      <vt:lpstr>PowerPoint-Präsentation</vt:lpstr>
      <vt:lpstr>Warum Kleinfeld und warum 4-Mini-Tore?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MSV Geschäftsführer</dc:creator>
  <cp:lastModifiedBy>Thorben Lohse</cp:lastModifiedBy>
  <cp:revision>24</cp:revision>
  <dcterms:modified xsi:type="dcterms:W3CDTF">2021-08-25T20:16:04Z</dcterms:modified>
</cp:coreProperties>
</file>